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B97"/>
    <a:srgbClr val="E61D2B"/>
    <a:srgbClr val="2263A6"/>
    <a:srgbClr val="F7931F"/>
    <a:srgbClr val="1AA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5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6EE4-3DDF-6B48-BE71-49E67311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6EE4-3DDF-6B48-BE71-49E67311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6EE4-3DDF-6B48-BE71-49E67311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3512"/>
            <a:ext cx="7886700" cy="7603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146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6EE4-3DDF-6B48-BE71-49E673111F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F67B7-831C-B841-97E4-1449616C6E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8783" y="6010728"/>
            <a:ext cx="1066435" cy="6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2B11A5-CB60-7C4D-B6DC-69935EBC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93" y="1213094"/>
            <a:ext cx="4419412" cy="27223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017142" y="4099384"/>
            <a:ext cx="710971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One-Stop Beverage System Platform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 Technology as It Should Be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 Refreshing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6F1F4B-E519-4B49-9903-DD75A6158435}"/>
              </a:ext>
            </a:extLst>
          </p:cNvPr>
          <p:cNvSpPr/>
          <p:nvPr/>
        </p:nvSpPr>
        <p:spPr>
          <a:xfrm>
            <a:off x="3359649" y="5743254"/>
            <a:ext cx="2404153" cy="1114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C85F263-D88A-9748-8CC4-D81B84A0F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890053-B8FF-3F42-8451-2B711E76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0">
            <a:off x="6715380" y="6186417"/>
            <a:ext cx="3942850" cy="2058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7D26D1-CC40-C949-8925-C233969997C1}"/>
              </a:ext>
            </a:extLst>
          </p:cNvPr>
          <p:cNvSpPr txBox="1"/>
          <p:nvPr/>
        </p:nvSpPr>
        <p:spPr>
          <a:xfrm>
            <a:off x="1006868" y="5743254"/>
            <a:ext cx="710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name  |  08/01/2018 </a:t>
            </a:r>
          </a:p>
        </p:txBody>
      </p:sp>
    </p:spTree>
    <p:extLst>
      <p:ext uri="{BB962C8B-B14F-4D97-AF65-F5344CB8AC3E}">
        <p14:creationId xmlns:p14="http://schemas.microsoft.com/office/powerpoint/2010/main" val="29136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Thirsty?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 understand your day is busy. The last thing you need is the hassle and headache of a beverage machine issue. That’s why we’ve developed Thirsty – a new equipment installation and mechanical service platform specifically designed to facilitate a better, more efficient and collaborative service experience for you.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Just like any Coca-Cola beverage, it’s intended to deliver more happiness with every interaction.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76" y="623660"/>
            <a:ext cx="2441448" cy="2425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6ED5D0-AB33-754A-B93D-9801F1F296A8}"/>
              </a:ext>
            </a:extLst>
          </p:cNvPr>
          <p:cNvCxnSpPr/>
          <p:nvPr/>
        </p:nvCxnSpPr>
        <p:spPr>
          <a:xfrm>
            <a:off x="2743200" y="5712430"/>
            <a:ext cx="3657600" cy="0"/>
          </a:xfrm>
          <a:prstGeom prst="line">
            <a:avLst/>
          </a:prstGeom>
          <a:ln w="31750" cap="rnd">
            <a:solidFill>
              <a:srgbClr val="E61D2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AB3CB38-8205-AD41-BEC6-9700F541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Contains the Right Ingredients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623660"/>
            <a:ext cx="2425700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FE715-C0FB-4E40-AD53-75B16E90A3D4}"/>
              </a:ext>
            </a:extLst>
          </p:cNvPr>
          <p:cNvSpPr txBox="1"/>
          <p:nvPr/>
        </p:nvSpPr>
        <p:spPr>
          <a:xfrm>
            <a:off x="1116389" y="3955552"/>
            <a:ext cx="6912864" cy="1308050"/>
          </a:xfrm>
          <a:prstGeom prst="rect">
            <a:avLst/>
          </a:prstGeom>
          <a:noFill/>
        </p:spPr>
        <p:txBody>
          <a:bodyPr wrap="square" lIns="4572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Experience the benefits of modern technology with service that’s easier and more intuitive</a:t>
            </a:r>
          </a:p>
          <a:p>
            <a:pPr>
              <a:spcAft>
                <a:spcPts val="1800"/>
              </a:spcAft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Get access to your very own customer portal with self-serve capabilities for quick resolution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76818-E5D8-CD4D-8A4D-7D57A1AF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044195"/>
            <a:ext cx="2159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E5E70-CC41-D141-A2AC-7ECDDE23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671737"/>
            <a:ext cx="215900" cy="2159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701CFA-2130-3548-88E4-2DB9090B3C7C}"/>
              </a:ext>
            </a:extLst>
          </p:cNvPr>
          <p:cNvCxnSpPr/>
          <p:nvPr/>
        </p:nvCxnSpPr>
        <p:spPr>
          <a:xfrm>
            <a:off x="2743200" y="5619964"/>
            <a:ext cx="3657600" cy="0"/>
          </a:xfrm>
          <a:prstGeom prst="line">
            <a:avLst/>
          </a:prstGeom>
          <a:ln w="31750" cap="rnd">
            <a:solidFill>
              <a:srgbClr val="E61D2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3E0B664-07F4-5643-A277-DC78F506F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What You’re Getting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623660"/>
            <a:ext cx="2425700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FE715-C0FB-4E40-AD53-75B16E90A3D4}"/>
              </a:ext>
            </a:extLst>
          </p:cNvPr>
          <p:cNvSpPr txBox="1"/>
          <p:nvPr/>
        </p:nvSpPr>
        <p:spPr>
          <a:xfrm>
            <a:off x="1116389" y="3955552"/>
            <a:ext cx="6912864" cy="1308050"/>
          </a:xfrm>
          <a:prstGeom prst="rect">
            <a:avLst/>
          </a:prstGeom>
          <a:noFill/>
        </p:spPr>
        <p:txBody>
          <a:bodyPr wrap="square" lIns="4572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Forget the ‘20 questions’ when you call for service since we’ve got your outlet information archived in the system </a:t>
            </a:r>
          </a:p>
          <a:p>
            <a:pPr>
              <a:spcAft>
                <a:spcPts val="1800"/>
              </a:spcAft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Enjoy increased visibility into your equipment servicing with past transactions and recent requests a click away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76818-E5D8-CD4D-8A4D-7D57A1AF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044195"/>
            <a:ext cx="2159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E5E70-CC41-D141-A2AC-7ECDDE23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671737"/>
            <a:ext cx="215900" cy="2159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5C7D0D-0788-5B43-B080-BCDEF2325A6F}"/>
              </a:ext>
            </a:extLst>
          </p:cNvPr>
          <p:cNvCxnSpPr/>
          <p:nvPr/>
        </p:nvCxnSpPr>
        <p:spPr>
          <a:xfrm>
            <a:off x="2743200" y="5619964"/>
            <a:ext cx="3657600" cy="0"/>
          </a:xfrm>
          <a:prstGeom prst="line">
            <a:avLst/>
          </a:prstGeom>
          <a:ln w="31750" cap="rnd">
            <a:solidFill>
              <a:srgbClr val="2263A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6D01F-C4B5-F74E-8832-1FE4441A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Own Flavor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623660"/>
            <a:ext cx="2425700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FE715-C0FB-4E40-AD53-75B16E90A3D4}"/>
              </a:ext>
            </a:extLst>
          </p:cNvPr>
          <p:cNvSpPr txBox="1"/>
          <p:nvPr/>
        </p:nvSpPr>
        <p:spPr>
          <a:xfrm>
            <a:off x="1116389" y="3955552"/>
            <a:ext cx="6912864" cy="1308050"/>
          </a:xfrm>
          <a:prstGeom prst="rect">
            <a:avLst/>
          </a:prstGeom>
          <a:noFill/>
        </p:spPr>
        <p:txBody>
          <a:bodyPr wrap="square" lIns="4572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Choose to receive either a text or email (you pick!) for updates on a technician or work ticket</a:t>
            </a:r>
          </a:p>
          <a:p>
            <a:pPr>
              <a:spcAft>
                <a:spcPts val="1800"/>
              </a:spcAft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Communicate with your technician using two-way texting or a chat feature to stay informed on arrival and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76818-E5D8-CD4D-8A4D-7D57A1AF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044195"/>
            <a:ext cx="2159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E5E70-CC41-D141-A2AC-7ECDDE23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671737"/>
            <a:ext cx="215900" cy="2159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39265F-2806-BD45-8516-CEE05E1B845F}"/>
              </a:ext>
            </a:extLst>
          </p:cNvPr>
          <p:cNvCxnSpPr/>
          <p:nvPr/>
        </p:nvCxnSpPr>
        <p:spPr>
          <a:xfrm>
            <a:off x="2743200" y="5619964"/>
            <a:ext cx="3657600" cy="0"/>
          </a:xfrm>
          <a:prstGeom prst="line">
            <a:avLst/>
          </a:prstGeom>
          <a:ln w="31750" cap="rnd">
            <a:solidFill>
              <a:srgbClr val="F7931F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B55CC-4089-C147-90A1-0F7CA066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Taste Just Right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628407"/>
            <a:ext cx="2425700" cy="2416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FE715-C0FB-4E40-AD53-75B16E90A3D4}"/>
              </a:ext>
            </a:extLst>
          </p:cNvPr>
          <p:cNvSpPr txBox="1"/>
          <p:nvPr/>
        </p:nvSpPr>
        <p:spPr>
          <a:xfrm>
            <a:off x="1116389" y="3955552"/>
            <a:ext cx="6912864" cy="1308050"/>
          </a:xfrm>
          <a:prstGeom prst="rect">
            <a:avLst/>
          </a:prstGeom>
          <a:noFill/>
        </p:spPr>
        <p:txBody>
          <a:bodyPr wrap="square" lIns="4572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Count on one of our 6,000+ certified technicians to help troubleshoot issues over the phone</a:t>
            </a:r>
          </a:p>
          <a:p>
            <a:pPr>
              <a:spcAft>
                <a:spcPts val="1800"/>
              </a:spcAft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Video chat live one-on-one with a technician who can deliver answers and get you up and running in no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76818-E5D8-CD4D-8A4D-7D57A1AF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044195"/>
            <a:ext cx="2159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E5E70-CC41-D141-A2AC-7ECDDE23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95" y="4671737"/>
            <a:ext cx="215900" cy="2159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6CA02F-D4CC-6843-8BCC-009452432358}"/>
              </a:ext>
            </a:extLst>
          </p:cNvPr>
          <p:cNvCxnSpPr/>
          <p:nvPr/>
        </p:nvCxnSpPr>
        <p:spPr>
          <a:xfrm>
            <a:off x="2743200" y="5619964"/>
            <a:ext cx="3657600" cy="0"/>
          </a:xfrm>
          <a:prstGeom prst="line">
            <a:avLst/>
          </a:prstGeom>
          <a:ln w="31750" cap="rnd">
            <a:solidFill>
              <a:srgbClr val="1AAD5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D56A45F-45BA-914D-87E3-6F0FC3A8A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Feel Refreshed – 24/7/365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97" y="628407"/>
            <a:ext cx="2416206" cy="2416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FE715-C0FB-4E40-AD53-75B16E90A3D4}"/>
              </a:ext>
            </a:extLst>
          </p:cNvPr>
          <p:cNvSpPr txBox="1"/>
          <p:nvPr/>
        </p:nvSpPr>
        <p:spPr>
          <a:xfrm>
            <a:off x="1116389" y="3986374"/>
            <a:ext cx="6912864" cy="130805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Thirsty makes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easier than ever to do your job and keep outlet equipment flowing with the beverages consumers crave.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But should you have any questions, our trusted team of experts is available for you whenever and however you need us. Because no one should have to enjoy Coca-Cola alone.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D70713-CFFF-444B-A637-A7508849C124}"/>
              </a:ext>
            </a:extLst>
          </p:cNvPr>
          <p:cNvCxnSpPr/>
          <p:nvPr/>
        </p:nvCxnSpPr>
        <p:spPr>
          <a:xfrm>
            <a:off x="2743200" y="5619964"/>
            <a:ext cx="3657600" cy="0"/>
          </a:xfrm>
          <a:prstGeom prst="line">
            <a:avLst/>
          </a:prstGeom>
          <a:ln w="31750" cap="rnd">
            <a:solidFill>
              <a:srgbClr val="E61D2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737A85-728A-5D40-AEFF-F02D8CB9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7271E5-5264-6E48-A271-0AD4C7D84731}"/>
              </a:ext>
            </a:extLst>
          </p:cNvPr>
          <p:cNvSpPr txBox="1"/>
          <p:nvPr/>
        </p:nvSpPr>
        <p:spPr>
          <a:xfrm>
            <a:off x="1114746" y="3390468"/>
            <a:ext cx="691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E61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72BB-7AF7-BB4D-98AD-7766E9861EE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97" y="633135"/>
            <a:ext cx="2416206" cy="2406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FE715-C0FB-4E40-AD53-75B16E90A3D4}"/>
              </a:ext>
            </a:extLst>
          </p:cNvPr>
          <p:cNvSpPr txBox="1"/>
          <p:nvPr/>
        </p:nvSpPr>
        <p:spPr>
          <a:xfrm>
            <a:off x="1116389" y="3955552"/>
            <a:ext cx="6912864" cy="130805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Anyrep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Reppington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555.555.5555</a:t>
            </a:r>
          </a:p>
          <a:p>
            <a:pPr algn="ctr">
              <a:spcAft>
                <a:spcPts val="600"/>
              </a:spcAft>
            </a:pP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email@email.com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D70713-CFFF-444B-A637-A7508849C124}"/>
              </a:ext>
            </a:extLst>
          </p:cNvPr>
          <p:cNvCxnSpPr/>
          <p:nvPr/>
        </p:nvCxnSpPr>
        <p:spPr>
          <a:xfrm>
            <a:off x="2743200" y="5619964"/>
            <a:ext cx="3657600" cy="0"/>
          </a:xfrm>
          <a:prstGeom prst="line">
            <a:avLst/>
          </a:prstGeom>
          <a:ln w="317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737A85-728A-5D40-AEFF-F02D8CB9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-1583417" y="-1190538"/>
            <a:ext cx="3942850" cy="2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330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Klos, Kay</cp:lastModifiedBy>
  <cp:revision>23</cp:revision>
  <dcterms:created xsi:type="dcterms:W3CDTF">2018-06-04T20:08:19Z</dcterms:created>
  <dcterms:modified xsi:type="dcterms:W3CDTF">2018-06-15T20:11:00Z</dcterms:modified>
</cp:coreProperties>
</file>